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714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790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404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3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621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581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406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233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51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147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348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29E0-1D9B-47BF-8BAF-4C1C1651EB53}" type="datetimeFigureOut">
              <a:rPr lang="de-AT" smtClean="0"/>
              <a:t>02.08.2022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D3996-40ED-40F6-B378-08BA97BA88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234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5879279"/>
      </p:ext>
    </p:extLst>
  </p:cSld>
  <p:clrMapOvr>
    <a:masterClrMapping/>
  </p:clrMapOvr>
</p:sld>
</file>

<file path=ppt/theme/theme1.xml><?xml version="1.0" encoding="utf-8"?>
<a:theme xmlns:a="http://schemas.openxmlformats.org/drawingml/2006/main" name="Linz_Design">
  <a:themeElements>
    <a:clrScheme name="Linz_Farben">
      <a:dk1>
        <a:sysClr val="windowText" lastClr="000000"/>
      </a:dk1>
      <a:lt1>
        <a:sysClr val="window" lastClr="FFFFFF"/>
      </a:lt1>
      <a:dk2>
        <a:srgbClr val="878787"/>
      </a:dk2>
      <a:lt2>
        <a:srgbClr val="DADADA"/>
      </a:lt2>
      <a:accent1>
        <a:srgbClr val="E6147E"/>
      </a:accent1>
      <a:accent2>
        <a:srgbClr val="0093D3"/>
      </a:accent2>
      <a:accent3>
        <a:srgbClr val="E09000"/>
      </a:accent3>
      <a:accent4>
        <a:srgbClr val="438926"/>
      </a:accent4>
      <a:accent5>
        <a:srgbClr val="AE0F0A"/>
      </a:accent5>
      <a:accent6>
        <a:srgbClr val="5E2483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m" id="{6CD00357-F166-4600-BDC1-17F4680993AE}" vid="{E99C3120-CE30-4E7E-BEF8-8BDE9AA46D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Linz_Design</vt:lpstr>
      <vt:lpstr>PowerPoint-Präsentation</vt:lpstr>
    </vt:vector>
  </TitlesOfParts>
  <Company>IKT Linz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Lugmayr Lisa-Maria</dc:creator>
  <cp:lastModifiedBy>Lugmayr Lisa-Maria</cp:lastModifiedBy>
  <cp:revision>1</cp:revision>
  <dcterms:created xsi:type="dcterms:W3CDTF">2022-08-02T12:18:11Z</dcterms:created>
  <dcterms:modified xsi:type="dcterms:W3CDTF">2022-08-02T12:18:22Z</dcterms:modified>
</cp:coreProperties>
</file>